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644023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See What Sticks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Drop turner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right diagonal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7FACD67-D5CC-43D4-8C38-28EBB9D6A0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07661"/>
            <a:ext cx="7025776" cy="51993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See What Sticks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See What Sticks is a 32 round, 160 point, Comstock course of fire. There are 15 IPSC targets and 2 colt poppers. The best 2 hits on paper will score, and steel must fall to score.</a:t>
            </a:r>
          </a:p>
          <a:p>
            <a:endParaRPr lang="en-US" dirty="0"/>
          </a:p>
          <a:p>
            <a:r>
              <a:rPr lang="en-US" dirty="0"/>
              <a:t>The drop turner is activated by the right colt popper, and is a disappearing target.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163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2021-05-18T20:13:58Z</dcterms:modified>
  <cp:category>Shooting</cp:category>
</cp:coreProperties>
</file>

<file path=docProps/thumbnail.jpeg>
</file>